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55986"/>
            <a:ext cx="7557233" cy="425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27972"/>
            <a:ext cx="8000999" cy="5403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8229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7086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38" y="1885950"/>
            <a:ext cx="9050337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025" y="1219200"/>
            <a:ext cx="8816975" cy="341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81000"/>
            <a:ext cx="731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5105400"/>
            <a:ext cx="883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Now it is in</a:t>
            </a:r>
            <a:r>
              <a:rPr lang="en-IN" sz="4800" dirty="0" smtClean="0">
                <a:solidFill>
                  <a:srgbClr val="FF0000"/>
                </a:solidFill>
              </a:rPr>
              <a:t> </a:t>
            </a:r>
            <a:r>
              <a:rPr lang="en-IN" sz="4800" dirty="0" err="1" smtClean="0">
                <a:solidFill>
                  <a:srgbClr val="FF0000"/>
                </a:solidFill>
              </a:rPr>
              <a:t>qa</a:t>
            </a:r>
            <a:r>
              <a:rPr lang="en-IN" sz="4800" dirty="0" smtClean="0">
                <a:solidFill>
                  <a:srgbClr val="FF0000"/>
                </a:solidFill>
              </a:rPr>
              <a:t> </a:t>
            </a:r>
            <a:r>
              <a:rPr lang="en-IN" sz="3200" dirty="0" smtClean="0"/>
              <a:t>branch if you are done </a:t>
            </a:r>
            <a:r>
              <a:rPr lang="en-IN" sz="3200" dirty="0" err="1" smtClean="0"/>
              <a:t>anychanges</a:t>
            </a:r>
            <a:r>
              <a:rPr lang="en-IN" sz="3200" dirty="0" smtClean="0"/>
              <a:t> it doesn’t  effect in master branch it is a copy of master branch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5" y="1066800"/>
            <a:ext cx="9164638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1175"/>
            <a:ext cx="927417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52400"/>
            <a:ext cx="77724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2600"/>
            <a:ext cx="903723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1200"/>
            <a:ext cx="91440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0" y="1838324"/>
            <a:ext cx="906538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7543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8973072" cy="312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32936"/>
            <a:ext cx="7924799" cy="639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534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664" y="1828800"/>
            <a:ext cx="8974877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67818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61" y="1371600"/>
            <a:ext cx="895508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332" y="304800"/>
            <a:ext cx="9175331" cy="2734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30575"/>
            <a:ext cx="9211518" cy="30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Connector 8"/>
          <p:cNvCxnSpPr/>
          <p:nvPr/>
        </p:nvCxnSpPr>
        <p:spPr>
          <a:xfrm>
            <a:off x="0" y="3429000"/>
            <a:ext cx="914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0"/>
            <a:ext cx="90551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63" y="0"/>
            <a:ext cx="903128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3352800"/>
            <a:ext cx="418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Branch (</a:t>
            </a:r>
            <a:r>
              <a:rPr lang="en-IN" dirty="0" err="1" smtClean="0"/>
              <a:t>qa</a:t>
            </a:r>
            <a:r>
              <a:rPr lang="en-IN" dirty="0" smtClean="0"/>
              <a:t>) is deleted only local repository</a:t>
            </a:r>
            <a:endParaRPr lang="en-US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2401"/>
            <a:ext cx="9144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2653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10000"/>
            <a:ext cx="918223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895600" y="3352800"/>
            <a:ext cx="402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Now it is deleted from remote repository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833" y="1600200"/>
            <a:ext cx="853687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28" y="1371600"/>
            <a:ext cx="913127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1"/>
            <a:ext cx="943372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425" y="1781174"/>
            <a:ext cx="8945563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04800"/>
            <a:ext cx="845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If u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goto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ur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remote(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github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) repository no changes have  come because till now we have not yet connected to our repository to remote repository or not yet push local repository to remote repository.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9213" y="1714500"/>
            <a:ext cx="94218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38288"/>
            <a:ext cx="915987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75</Words>
  <Application>Microsoft Office PowerPoint</Application>
  <PresentationFormat>On-screen Show (4:3)</PresentationFormat>
  <Paragraphs>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Nourish Foods</dc:creator>
  <cp:lastModifiedBy>Nourish Foods</cp:lastModifiedBy>
  <cp:revision>8</cp:revision>
  <dcterms:created xsi:type="dcterms:W3CDTF">2006-08-16T00:00:00Z</dcterms:created>
  <dcterms:modified xsi:type="dcterms:W3CDTF">2024-02-20T10:22:04Z</dcterms:modified>
</cp:coreProperties>
</file>